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4B8"/>
    <a:srgbClr val="484C69"/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5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050651D8-7EA0-84EF-9F25-C711D1715506}"/>
              </a:ext>
            </a:extLst>
          </p:cNvPr>
          <p:cNvSpPr/>
          <p:nvPr/>
        </p:nvSpPr>
        <p:spPr>
          <a:xfrm>
            <a:off x="9686925" y="0"/>
            <a:ext cx="2505075" cy="685800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A5C4FAC4-086B-AF70-D7EE-5AF976A0B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211" y="4659852"/>
            <a:ext cx="1882504" cy="1882504"/>
          </a:xfrm>
          <a:prstGeom prst="rect">
            <a:avLst/>
          </a:prstGeom>
        </p:spPr>
      </p:pic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1DF6340B-84D5-2D18-6A15-9C1F16F0CCAE}"/>
              </a:ext>
            </a:extLst>
          </p:cNvPr>
          <p:cNvCxnSpPr/>
          <p:nvPr/>
        </p:nvCxnSpPr>
        <p:spPr>
          <a:xfrm>
            <a:off x="10109200" y="3535680"/>
            <a:ext cx="177151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arte, libro&#10;&#10;Descrizione generata automaticamente">
            <a:extLst>
              <a:ext uri="{FF2B5EF4-FFF2-40B4-BE49-F238E27FC236}">
                <a16:creationId xmlns:a16="http://schemas.microsoft.com/office/drawing/2014/main" id="{9587A516-8529-0EDD-392C-E780A95F6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686925" cy="6858000"/>
          </a:xfrm>
          <a:prstGeom prst="rect">
            <a:avLst/>
          </a:prstGeom>
        </p:spPr>
      </p:pic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CA90B0C7-0267-9557-7ACE-6E69F03213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7223" y="604522"/>
            <a:ext cx="2824478" cy="282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071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1166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13</cp:revision>
  <dcterms:created xsi:type="dcterms:W3CDTF">2023-06-06T15:25:48Z</dcterms:created>
  <dcterms:modified xsi:type="dcterms:W3CDTF">2025-02-05T09:36:52Z</dcterms:modified>
</cp:coreProperties>
</file>